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74" r:id="rId2"/>
    <p:sldId id="256" r:id="rId3"/>
    <p:sldId id="275" r:id="rId4"/>
    <p:sldId id="280" r:id="rId5"/>
    <p:sldId id="278" r:id="rId6"/>
    <p:sldId id="281" r:id="rId7"/>
    <p:sldId id="282" r:id="rId8"/>
    <p:sldId id="277" r:id="rId9"/>
    <p:sldId id="276" r:id="rId10"/>
    <p:sldId id="283" r:id="rId11"/>
    <p:sldId id="285" r:id="rId12"/>
    <p:sldId id="284" r:id="rId13"/>
    <p:sldId id="286" r:id="rId14"/>
    <p:sldId id="287" r:id="rId15"/>
    <p:sldId id="288" r:id="rId16"/>
    <p:sldId id="289" r:id="rId17"/>
    <p:sldId id="29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33"/>
    <p:restoredTop sz="86501"/>
  </p:normalViewPr>
  <p:slideViewPr>
    <p:cSldViewPr snapToGrid="0">
      <p:cViewPr varScale="1">
        <p:scale>
          <a:sx n="93" d="100"/>
          <a:sy n="93" d="100"/>
        </p:scale>
        <p:origin x="224" y="5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therine Kidner" userId="05772faa-c547-42bd-a4f8-01ff9d39ffcc" providerId="ADAL" clId="{A3921C73-AAD2-8C44-A579-7888FE511E38}"/>
    <pc:docChg chg="custSel addSld modSld sldOrd">
      <pc:chgData name="Catherine Kidner" userId="05772faa-c547-42bd-a4f8-01ff9d39ffcc" providerId="ADAL" clId="{A3921C73-AAD2-8C44-A579-7888FE511E38}" dt="2023-05-24T14:55:56.056" v="1268" actId="1035"/>
      <pc:docMkLst>
        <pc:docMk/>
      </pc:docMkLst>
      <pc:sldChg chg="modSp mod">
        <pc:chgData name="Catherine Kidner" userId="05772faa-c547-42bd-a4f8-01ff9d39ffcc" providerId="ADAL" clId="{A3921C73-AAD2-8C44-A579-7888FE511E38}" dt="2023-05-24T13:17:27.130" v="693" actId="1076"/>
        <pc:sldMkLst>
          <pc:docMk/>
          <pc:sldMk cId="1505206338" sldId="256"/>
        </pc:sldMkLst>
        <pc:spChg chg="mod">
          <ac:chgData name="Catherine Kidner" userId="05772faa-c547-42bd-a4f8-01ff9d39ffcc" providerId="ADAL" clId="{A3921C73-AAD2-8C44-A579-7888FE511E38}" dt="2023-05-24T13:17:25.664" v="692" actId="1076"/>
          <ac:spMkLst>
            <pc:docMk/>
            <pc:sldMk cId="1505206338" sldId="256"/>
            <ac:spMk id="5" creationId="{8E2E7396-A0E3-054E-EADD-33793FE9960E}"/>
          </ac:spMkLst>
        </pc:spChg>
        <pc:picChg chg="mod">
          <ac:chgData name="Catherine Kidner" userId="05772faa-c547-42bd-a4f8-01ff9d39ffcc" providerId="ADAL" clId="{A3921C73-AAD2-8C44-A579-7888FE511E38}" dt="2023-05-24T13:17:27.130" v="693" actId="1076"/>
          <ac:picMkLst>
            <pc:docMk/>
            <pc:sldMk cId="1505206338" sldId="256"/>
            <ac:picMk id="6" creationId="{7103BCA0-7FC5-3EB0-8A5D-0E97502766D8}"/>
          </ac:picMkLst>
        </pc:picChg>
      </pc:sldChg>
      <pc:sldChg chg="modSp mod">
        <pc:chgData name="Catherine Kidner" userId="05772faa-c547-42bd-a4f8-01ff9d39ffcc" providerId="ADAL" clId="{A3921C73-AAD2-8C44-A579-7888FE511E38}" dt="2023-05-24T14:54:49.168" v="1257" actId="113"/>
        <pc:sldMkLst>
          <pc:docMk/>
          <pc:sldMk cId="3359119788" sldId="278"/>
        </pc:sldMkLst>
        <pc:spChg chg="mod">
          <ac:chgData name="Catherine Kidner" userId="05772faa-c547-42bd-a4f8-01ff9d39ffcc" providerId="ADAL" clId="{A3921C73-AAD2-8C44-A579-7888FE511E38}" dt="2023-05-24T14:54:46.223" v="1256" actId="113"/>
          <ac:spMkLst>
            <pc:docMk/>
            <pc:sldMk cId="3359119788" sldId="278"/>
            <ac:spMk id="6" creationId="{086F8AAD-6365-0A7E-1C4B-AADD6DA5CAA4}"/>
          </ac:spMkLst>
        </pc:spChg>
        <pc:spChg chg="mod">
          <ac:chgData name="Catherine Kidner" userId="05772faa-c547-42bd-a4f8-01ff9d39ffcc" providerId="ADAL" clId="{A3921C73-AAD2-8C44-A579-7888FE511E38}" dt="2023-05-24T14:54:40.129" v="1255" actId="113"/>
          <ac:spMkLst>
            <pc:docMk/>
            <pc:sldMk cId="3359119788" sldId="278"/>
            <ac:spMk id="11" creationId="{0C9E6E2B-0A1B-BA80-6A24-B0AFC657E8B7}"/>
          </ac:spMkLst>
        </pc:spChg>
        <pc:spChg chg="mod">
          <ac:chgData name="Catherine Kidner" userId="05772faa-c547-42bd-a4f8-01ff9d39ffcc" providerId="ADAL" clId="{A3921C73-AAD2-8C44-A579-7888FE511E38}" dt="2023-05-24T14:54:34.970" v="1254" actId="113"/>
          <ac:spMkLst>
            <pc:docMk/>
            <pc:sldMk cId="3359119788" sldId="278"/>
            <ac:spMk id="12" creationId="{2A4D6B8E-5A70-AB36-DA37-A35A74DC502A}"/>
          </ac:spMkLst>
        </pc:spChg>
        <pc:spChg chg="mod">
          <ac:chgData name="Catherine Kidner" userId="05772faa-c547-42bd-a4f8-01ff9d39ffcc" providerId="ADAL" clId="{A3921C73-AAD2-8C44-A579-7888FE511E38}" dt="2023-05-24T14:44:33.846" v="1126" actId="2711"/>
          <ac:spMkLst>
            <pc:docMk/>
            <pc:sldMk cId="3359119788" sldId="278"/>
            <ac:spMk id="14" creationId="{88601769-ECB3-42F5-6F9E-887AAE936863}"/>
          </ac:spMkLst>
        </pc:spChg>
        <pc:spChg chg="mod">
          <ac:chgData name="Catherine Kidner" userId="05772faa-c547-42bd-a4f8-01ff9d39ffcc" providerId="ADAL" clId="{A3921C73-AAD2-8C44-A579-7888FE511E38}" dt="2023-05-24T14:54:49.168" v="1257" actId="113"/>
          <ac:spMkLst>
            <pc:docMk/>
            <pc:sldMk cId="3359119788" sldId="278"/>
            <ac:spMk id="15" creationId="{37790743-9022-C31F-B296-FC28C642BE91}"/>
          </ac:spMkLst>
        </pc:spChg>
      </pc:sldChg>
      <pc:sldChg chg="addSp delSp modSp mod">
        <pc:chgData name="Catherine Kidner" userId="05772faa-c547-42bd-a4f8-01ff9d39ffcc" providerId="ADAL" clId="{A3921C73-AAD2-8C44-A579-7888FE511E38}" dt="2023-05-24T14:43:16.330" v="988" actId="403"/>
        <pc:sldMkLst>
          <pc:docMk/>
          <pc:sldMk cId="689567426" sldId="280"/>
        </pc:sldMkLst>
        <pc:spChg chg="mod">
          <ac:chgData name="Catherine Kidner" userId="05772faa-c547-42bd-a4f8-01ff9d39ffcc" providerId="ADAL" clId="{A3921C73-AAD2-8C44-A579-7888FE511E38}" dt="2023-05-24T14:43:16.330" v="988" actId="403"/>
          <ac:spMkLst>
            <pc:docMk/>
            <pc:sldMk cId="689567426" sldId="280"/>
            <ac:spMk id="2" creationId="{9033E636-7553-A142-003A-49A7CAB562D2}"/>
          </ac:spMkLst>
        </pc:spChg>
        <pc:spChg chg="mod">
          <ac:chgData name="Catherine Kidner" userId="05772faa-c547-42bd-a4f8-01ff9d39ffcc" providerId="ADAL" clId="{A3921C73-AAD2-8C44-A579-7888FE511E38}" dt="2023-05-24T14:43:16.330" v="988" actId="403"/>
          <ac:spMkLst>
            <pc:docMk/>
            <pc:sldMk cId="689567426" sldId="280"/>
            <ac:spMk id="4" creationId="{4881B66B-5986-38F1-5CCB-8727282EA92B}"/>
          </ac:spMkLst>
        </pc:spChg>
        <pc:spChg chg="add mod">
          <ac:chgData name="Catherine Kidner" userId="05772faa-c547-42bd-a4f8-01ff9d39ffcc" providerId="ADAL" clId="{A3921C73-AAD2-8C44-A579-7888FE511E38}" dt="2023-05-24T12:55:34.090" v="202" actId="1076"/>
          <ac:spMkLst>
            <pc:docMk/>
            <pc:sldMk cId="689567426" sldId="280"/>
            <ac:spMk id="6" creationId="{E8A86B59-4E33-2115-004B-34B8C91BC92E}"/>
          </ac:spMkLst>
        </pc:spChg>
        <pc:spChg chg="add mod">
          <ac:chgData name="Catherine Kidner" userId="05772faa-c547-42bd-a4f8-01ff9d39ffcc" providerId="ADAL" clId="{A3921C73-AAD2-8C44-A579-7888FE511E38}" dt="2023-05-24T12:59:39.825" v="562" actId="1076"/>
          <ac:spMkLst>
            <pc:docMk/>
            <pc:sldMk cId="689567426" sldId="280"/>
            <ac:spMk id="7" creationId="{5755F09A-3EE0-F02E-4A3A-CE5B6C4C6311}"/>
          </ac:spMkLst>
        </pc:spChg>
        <pc:spChg chg="mod">
          <ac:chgData name="Catherine Kidner" userId="05772faa-c547-42bd-a4f8-01ff9d39ffcc" providerId="ADAL" clId="{A3921C73-AAD2-8C44-A579-7888FE511E38}" dt="2023-05-24T14:43:16.330" v="988" actId="403"/>
          <ac:spMkLst>
            <pc:docMk/>
            <pc:sldMk cId="689567426" sldId="280"/>
            <ac:spMk id="8" creationId="{FC35C2F9-4842-AB66-8FFF-6955F5B59F88}"/>
          </ac:spMkLst>
        </pc:spChg>
        <pc:spChg chg="mod">
          <ac:chgData name="Catherine Kidner" userId="05772faa-c547-42bd-a4f8-01ff9d39ffcc" providerId="ADAL" clId="{A3921C73-AAD2-8C44-A579-7888FE511E38}" dt="2023-05-24T14:43:16.330" v="988" actId="403"/>
          <ac:spMkLst>
            <pc:docMk/>
            <pc:sldMk cId="689567426" sldId="280"/>
            <ac:spMk id="9" creationId="{94AF22A6-6522-2559-E1F1-3B940702D130}"/>
          </ac:spMkLst>
        </pc:spChg>
        <pc:spChg chg="add mod">
          <ac:chgData name="Catherine Kidner" userId="05772faa-c547-42bd-a4f8-01ff9d39ffcc" providerId="ADAL" clId="{A3921C73-AAD2-8C44-A579-7888FE511E38}" dt="2023-05-24T12:59:42.276" v="563" actId="1076"/>
          <ac:spMkLst>
            <pc:docMk/>
            <pc:sldMk cId="689567426" sldId="280"/>
            <ac:spMk id="10" creationId="{040BC50B-AE63-9E2D-047F-64A9A00BB65A}"/>
          </ac:spMkLst>
        </pc:spChg>
        <pc:spChg chg="add del mod">
          <ac:chgData name="Catherine Kidner" userId="05772faa-c547-42bd-a4f8-01ff9d39ffcc" providerId="ADAL" clId="{A3921C73-AAD2-8C44-A579-7888FE511E38}" dt="2023-05-24T12:57:09.566" v="279" actId="478"/>
          <ac:spMkLst>
            <pc:docMk/>
            <pc:sldMk cId="689567426" sldId="280"/>
            <ac:spMk id="11" creationId="{435E45DC-A555-E273-70CD-72B9F2B3D130}"/>
          </ac:spMkLst>
        </pc:spChg>
        <pc:spChg chg="add mod">
          <ac:chgData name="Catherine Kidner" userId="05772faa-c547-42bd-a4f8-01ff9d39ffcc" providerId="ADAL" clId="{A3921C73-AAD2-8C44-A579-7888FE511E38}" dt="2023-05-24T12:59:44.429" v="564" actId="1076"/>
          <ac:spMkLst>
            <pc:docMk/>
            <pc:sldMk cId="689567426" sldId="280"/>
            <ac:spMk id="12" creationId="{21B341AF-6B0A-1FD5-5DAA-06C5E8CC3A80}"/>
          </ac:spMkLst>
        </pc:spChg>
        <pc:spChg chg="add mod">
          <ac:chgData name="Catherine Kidner" userId="05772faa-c547-42bd-a4f8-01ff9d39ffcc" providerId="ADAL" clId="{A3921C73-AAD2-8C44-A579-7888FE511E38}" dt="2023-05-24T13:15:22.285" v="673" actId="1036"/>
          <ac:spMkLst>
            <pc:docMk/>
            <pc:sldMk cId="689567426" sldId="280"/>
            <ac:spMk id="13" creationId="{B8405018-5B61-4DB7-E109-917A187CC685}"/>
          </ac:spMkLst>
        </pc:spChg>
        <pc:spChg chg="add mod">
          <ac:chgData name="Catherine Kidner" userId="05772faa-c547-42bd-a4f8-01ff9d39ffcc" providerId="ADAL" clId="{A3921C73-AAD2-8C44-A579-7888FE511E38}" dt="2023-05-24T13:15:22.285" v="673" actId="1036"/>
          <ac:spMkLst>
            <pc:docMk/>
            <pc:sldMk cId="689567426" sldId="280"/>
            <ac:spMk id="14" creationId="{06A282C6-D4D8-B52D-552A-34B379E4B269}"/>
          </ac:spMkLst>
        </pc:spChg>
        <pc:picChg chg="add del mod">
          <ac:chgData name="Catherine Kidner" userId="05772faa-c547-42bd-a4f8-01ff9d39ffcc" providerId="ADAL" clId="{A3921C73-AAD2-8C44-A579-7888FE511E38}" dt="2023-05-24T12:55:01.232" v="139" actId="478"/>
          <ac:picMkLst>
            <pc:docMk/>
            <pc:sldMk cId="689567426" sldId="280"/>
            <ac:picMk id="3" creationId="{7869AFBF-363E-E21A-3360-DD3953277565}"/>
          </ac:picMkLst>
        </pc:picChg>
        <pc:picChg chg="add mod">
          <ac:chgData name="Catherine Kidner" userId="05772faa-c547-42bd-a4f8-01ff9d39ffcc" providerId="ADAL" clId="{A3921C73-AAD2-8C44-A579-7888FE511E38}" dt="2023-05-24T12:55:12.142" v="143" actId="1076"/>
          <ac:picMkLst>
            <pc:docMk/>
            <pc:sldMk cId="689567426" sldId="280"/>
            <ac:picMk id="5" creationId="{DFE740D0-6A18-4032-34E0-4F5F9ED0F144}"/>
          </ac:picMkLst>
        </pc:picChg>
        <pc:picChg chg="add mod">
          <ac:chgData name="Catherine Kidner" userId="05772faa-c547-42bd-a4f8-01ff9d39ffcc" providerId="ADAL" clId="{A3921C73-AAD2-8C44-A579-7888FE511E38}" dt="2023-05-24T13:14:40.926" v="655" actId="1076"/>
          <ac:picMkLst>
            <pc:docMk/>
            <pc:sldMk cId="689567426" sldId="280"/>
            <ac:picMk id="16" creationId="{1465323E-5B24-FA19-85A9-6F9950AA8607}"/>
          </ac:picMkLst>
        </pc:picChg>
        <pc:picChg chg="add del mod">
          <ac:chgData name="Catherine Kidner" userId="05772faa-c547-42bd-a4f8-01ff9d39ffcc" providerId="ADAL" clId="{A3921C73-AAD2-8C44-A579-7888FE511E38}" dt="2023-05-24T13:14:42.320" v="656" actId="478"/>
          <ac:picMkLst>
            <pc:docMk/>
            <pc:sldMk cId="689567426" sldId="280"/>
            <ac:picMk id="18" creationId="{431EA685-8895-ABFD-7C30-627101E3530C}"/>
          </ac:picMkLst>
        </pc:picChg>
        <pc:picChg chg="add mod">
          <ac:chgData name="Catherine Kidner" userId="05772faa-c547-42bd-a4f8-01ff9d39ffcc" providerId="ADAL" clId="{A3921C73-AAD2-8C44-A579-7888FE511E38}" dt="2023-05-24T13:14:23.715" v="648" actId="1076"/>
          <ac:picMkLst>
            <pc:docMk/>
            <pc:sldMk cId="689567426" sldId="280"/>
            <ac:picMk id="20" creationId="{36384058-C0AC-D13F-CA73-A02E04F4383C}"/>
          </ac:picMkLst>
        </pc:picChg>
        <pc:picChg chg="add mod">
          <ac:chgData name="Catherine Kidner" userId="05772faa-c547-42bd-a4f8-01ff9d39ffcc" providerId="ADAL" clId="{A3921C73-AAD2-8C44-A579-7888FE511E38}" dt="2023-05-24T13:15:15.106" v="659" actId="1076"/>
          <ac:picMkLst>
            <pc:docMk/>
            <pc:sldMk cId="689567426" sldId="280"/>
            <ac:picMk id="22" creationId="{643FFA32-2E5B-3E90-2626-9751E5F9BD22}"/>
          </ac:picMkLst>
        </pc:picChg>
      </pc:sldChg>
      <pc:sldChg chg="addSp modSp mod">
        <pc:chgData name="Catherine Kidner" userId="05772faa-c547-42bd-a4f8-01ff9d39ffcc" providerId="ADAL" clId="{A3921C73-AAD2-8C44-A579-7888FE511E38}" dt="2023-05-24T14:55:56.056" v="1268" actId="1035"/>
        <pc:sldMkLst>
          <pc:docMk/>
          <pc:sldMk cId="1853916449" sldId="281"/>
        </pc:sldMkLst>
        <pc:spChg chg="mod">
          <ac:chgData name="Catherine Kidner" userId="05772faa-c547-42bd-a4f8-01ff9d39ffcc" providerId="ADAL" clId="{A3921C73-AAD2-8C44-A579-7888FE511E38}" dt="2023-05-24T13:17:40.974" v="696" actId="20577"/>
          <ac:spMkLst>
            <pc:docMk/>
            <pc:sldMk cId="1853916449" sldId="281"/>
            <ac:spMk id="5" creationId="{698BA7A8-0B0B-F849-A10C-C680CFC8D96B}"/>
          </ac:spMkLst>
        </pc:spChg>
        <pc:picChg chg="add mod">
          <ac:chgData name="Catherine Kidner" userId="05772faa-c547-42bd-a4f8-01ff9d39ffcc" providerId="ADAL" clId="{A3921C73-AAD2-8C44-A579-7888FE511E38}" dt="2023-05-24T14:55:56.056" v="1268" actId="1035"/>
          <ac:picMkLst>
            <pc:docMk/>
            <pc:sldMk cId="1853916449" sldId="281"/>
            <ac:picMk id="5122" creationId="{E617F637-7EC4-7B1E-75D3-4997D464D164}"/>
          </ac:picMkLst>
        </pc:picChg>
      </pc:sldChg>
      <pc:sldChg chg="addSp delSp modSp mod">
        <pc:chgData name="Catherine Kidner" userId="05772faa-c547-42bd-a4f8-01ff9d39ffcc" providerId="ADAL" clId="{A3921C73-AAD2-8C44-A579-7888FE511E38}" dt="2023-05-24T14:11:26.458" v="890"/>
        <pc:sldMkLst>
          <pc:docMk/>
          <pc:sldMk cId="3964335734" sldId="282"/>
        </pc:sldMkLst>
        <pc:spChg chg="add del mod">
          <ac:chgData name="Catherine Kidner" userId="05772faa-c547-42bd-a4f8-01ff9d39ffcc" providerId="ADAL" clId="{A3921C73-AAD2-8C44-A579-7888FE511E38}" dt="2023-05-24T14:11:26.458" v="890"/>
          <ac:spMkLst>
            <pc:docMk/>
            <pc:sldMk cId="3964335734" sldId="282"/>
            <ac:spMk id="2" creationId="{5E67F8DF-A9DA-BB3F-8B06-68D3131CBE2C}"/>
          </ac:spMkLst>
        </pc:spChg>
        <pc:spChg chg="add mod">
          <ac:chgData name="Catherine Kidner" userId="05772faa-c547-42bd-a4f8-01ff9d39ffcc" providerId="ADAL" clId="{A3921C73-AAD2-8C44-A579-7888FE511E38}" dt="2023-05-24T13:19:23.525" v="888" actId="1076"/>
          <ac:spMkLst>
            <pc:docMk/>
            <pc:sldMk cId="3964335734" sldId="282"/>
            <ac:spMk id="3" creationId="{A331D23D-0B93-B302-B153-20773C7232C2}"/>
          </ac:spMkLst>
        </pc:spChg>
      </pc:sldChg>
      <pc:sldChg chg="addSp delSp modSp mod">
        <pc:chgData name="Catherine Kidner" userId="05772faa-c547-42bd-a4f8-01ff9d39ffcc" providerId="ADAL" clId="{A3921C73-AAD2-8C44-A579-7888FE511E38}" dt="2023-05-24T14:46:25.891" v="1136" actId="478"/>
        <pc:sldMkLst>
          <pc:docMk/>
          <pc:sldMk cId="4198647244" sldId="283"/>
        </pc:sldMkLst>
        <pc:spChg chg="add del">
          <ac:chgData name="Catherine Kidner" userId="05772faa-c547-42bd-a4f8-01ff9d39ffcc" providerId="ADAL" clId="{A3921C73-AAD2-8C44-A579-7888FE511E38}" dt="2023-05-24T12:37:35.547" v="15" actId="478"/>
          <ac:spMkLst>
            <pc:docMk/>
            <pc:sldMk cId="4198647244" sldId="283"/>
            <ac:spMk id="3" creationId="{FAF8D504-D464-6258-7A59-BD9379E644DA}"/>
          </ac:spMkLst>
        </pc:spChg>
        <pc:spChg chg="mod">
          <ac:chgData name="Catherine Kidner" userId="05772faa-c547-42bd-a4f8-01ff9d39ffcc" providerId="ADAL" clId="{A3921C73-AAD2-8C44-A579-7888FE511E38}" dt="2023-05-24T12:33:49.949" v="1" actId="1076"/>
          <ac:spMkLst>
            <pc:docMk/>
            <pc:sldMk cId="4198647244" sldId="283"/>
            <ac:spMk id="5" creationId="{5F5945E7-F8D8-6666-9345-BED2BE273064}"/>
          </ac:spMkLst>
        </pc:spChg>
        <pc:spChg chg="add mod">
          <ac:chgData name="Catherine Kidner" userId="05772faa-c547-42bd-a4f8-01ff9d39ffcc" providerId="ADAL" clId="{A3921C73-AAD2-8C44-A579-7888FE511E38}" dt="2023-05-24T14:46:04.778" v="1131" actId="1076"/>
          <ac:spMkLst>
            <pc:docMk/>
            <pc:sldMk cId="4198647244" sldId="283"/>
            <ac:spMk id="8" creationId="{3B8888AD-597E-3D1D-EE5A-49D43518699B}"/>
          </ac:spMkLst>
        </pc:spChg>
        <pc:spChg chg="add del mod">
          <ac:chgData name="Catherine Kidner" userId="05772faa-c547-42bd-a4f8-01ff9d39ffcc" providerId="ADAL" clId="{A3921C73-AAD2-8C44-A579-7888FE511E38}" dt="2023-05-24T14:46:25.891" v="1136" actId="478"/>
          <ac:spMkLst>
            <pc:docMk/>
            <pc:sldMk cId="4198647244" sldId="283"/>
            <ac:spMk id="12" creationId="{C90DB444-ADC8-D115-510B-4BB7C12D729B}"/>
          </ac:spMkLst>
        </pc:spChg>
        <pc:spChg chg="mod">
          <ac:chgData name="Catherine Kidner" userId="05772faa-c547-42bd-a4f8-01ff9d39ffcc" providerId="ADAL" clId="{A3921C73-AAD2-8C44-A579-7888FE511E38}" dt="2023-05-24T14:45:59.875" v="1129" actId="1076"/>
          <ac:spMkLst>
            <pc:docMk/>
            <pc:sldMk cId="4198647244" sldId="283"/>
            <ac:spMk id="15" creationId="{C9F82D30-14B8-32CD-4956-FABB55675F28}"/>
          </ac:spMkLst>
        </pc:spChg>
        <pc:picChg chg="add mod">
          <ac:chgData name="Catherine Kidner" userId="05772faa-c547-42bd-a4f8-01ff9d39ffcc" providerId="ADAL" clId="{A3921C73-AAD2-8C44-A579-7888FE511E38}" dt="2023-05-24T14:45:57.826" v="1128" actId="1076"/>
          <ac:picMkLst>
            <pc:docMk/>
            <pc:sldMk cId="4198647244" sldId="283"/>
            <ac:picMk id="6" creationId="{89597A73-FCC4-7675-0038-CCFF496F8E54}"/>
          </ac:picMkLst>
        </pc:picChg>
        <pc:picChg chg="add mod">
          <ac:chgData name="Catherine Kidner" userId="05772faa-c547-42bd-a4f8-01ff9d39ffcc" providerId="ADAL" clId="{A3921C73-AAD2-8C44-A579-7888FE511E38}" dt="2023-05-24T14:46:01.743" v="1130" actId="1076"/>
          <ac:picMkLst>
            <pc:docMk/>
            <pc:sldMk cId="4198647244" sldId="283"/>
            <ac:picMk id="10" creationId="{029001A6-97CD-ADD0-1485-8E0C1CB0E45D}"/>
          </ac:picMkLst>
        </pc:picChg>
        <pc:picChg chg="mod">
          <ac:chgData name="Catherine Kidner" userId="05772faa-c547-42bd-a4f8-01ff9d39ffcc" providerId="ADAL" clId="{A3921C73-AAD2-8C44-A579-7888FE511E38}" dt="2023-05-24T12:33:51.583" v="2" actId="1076"/>
          <ac:picMkLst>
            <pc:docMk/>
            <pc:sldMk cId="4198647244" sldId="283"/>
            <ac:picMk id="13" creationId="{E796FE98-1A5E-EC28-913E-EA9F69B5DF59}"/>
          </ac:picMkLst>
        </pc:picChg>
      </pc:sldChg>
      <pc:sldChg chg="addSp delSp modSp new mod">
        <pc:chgData name="Catherine Kidner" userId="05772faa-c547-42bd-a4f8-01ff9d39ffcc" providerId="ADAL" clId="{A3921C73-AAD2-8C44-A579-7888FE511E38}" dt="2023-05-24T12:35:13.753" v="13" actId="14100"/>
        <pc:sldMkLst>
          <pc:docMk/>
          <pc:sldMk cId="2251425566" sldId="284"/>
        </pc:sldMkLst>
        <pc:spChg chg="del">
          <ac:chgData name="Catherine Kidner" userId="05772faa-c547-42bd-a4f8-01ff9d39ffcc" providerId="ADAL" clId="{A3921C73-AAD2-8C44-A579-7888FE511E38}" dt="2023-05-24T12:33:59.836" v="4" actId="478"/>
          <ac:spMkLst>
            <pc:docMk/>
            <pc:sldMk cId="2251425566" sldId="284"/>
            <ac:spMk id="2" creationId="{C33999ED-BE5B-1924-255B-37B2B86EFCAE}"/>
          </ac:spMkLst>
        </pc:spChg>
        <pc:spChg chg="del">
          <ac:chgData name="Catherine Kidner" userId="05772faa-c547-42bd-a4f8-01ff9d39ffcc" providerId="ADAL" clId="{A3921C73-AAD2-8C44-A579-7888FE511E38}" dt="2023-05-24T12:34:01.322" v="5" actId="478"/>
          <ac:spMkLst>
            <pc:docMk/>
            <pc:sldMk cId="2251425566" sldId="284"/>
            <ac:spMk id="3" creationId="{805F656B-56DA-7974-AA88-6E29330B8394}"/>
          </ac:spMkLst>
        </pc:spChg>
        <pc:picChg chg="add mod">
          <ac:chgData name="Catherine Kidner" userId="05772faa-c547-42bd-a4f8-01ff9d39ffcc" providerId="ADAL" clId="{A3921C73-AAD2-8C44-A579-7888FE511E38}" dt="2023-05-24T12:35:13.753" v="13" actId="14100"/>
          <ac:picMkLst>
            <pc:docMk/>
            <pc:sldMk cId="2251425566" sldId="284"/>
            <ac:picMk id="5" creationId="{5EADF36B-B432-391A-ED29-761F377CC34F}"/>
          </ac:picMkLst>
        </pc:picChg>
      </pc:sldChg>
      <pc:sldChg chg="addSp delSp modSp new mod ord">
        <pc:chgData name="Catherine Kidner" userId="05772faa-c547-42bd-a4f8-01ff9d39ffcc" providerId="ADAL" clId="{A3921C73-AAD2-8C44-A579-7888FE511E38}" dt="2023-05-24T14:41:28.776" v="977" actId="1076"/>
        <pc:sldMkLst>
          <pc:docMk/>
          <pc:sldMk cId="1350775357" sldId="285"/>
        </pc:sldMkLst>
        <pc:spChg chg="del">
          <ac:chgData name="Catherine Kidner" userId="05772faa-c547-42bd-a4f8-01ff9d39ffcc" providerId="ADAL" clId="{A3921C73-AAD2-8C44-A579-7888FE511E38}" dt="2023-05-24T12:34:35.827" v="10" actId="478"/>
          <ac:spMkLst>
            <pc:docMk/>
            <pc:sldMk cId="1350775357" sldId="285"/>
            <ac:spMk id="2" creationId="{00676A76-A166-4325-2E00-CD481BD83A88}"/>
          </ac:spMkLst>
        </pc:spChg>
        <pc:spChg chg="del">
          <ac:chgData name="Catherine Kidner" userId="05772faa-c547-42bd-a4f8-01ff9d39ffcc" providerId="ADAL" clId="{A3921C73-AAD2-8C44-A579-7888FE511E38}" dt="2023-05-24T12:34:34.178" v="9" actId="478"/>
          <ac:spMkLst>
            <pc:docMk/>
            <pc:sldMk cId="1350775357" sldId="285"/>
            <ac:spMk id="3" creationId="{3E3755FF-3F59-6057-CA1C-584894712712}"/>
          </ac:spMkLst>
        </pc:spChg>
        <pc:spChg chg="add mod">
          <ac:chgData name="Catherine Kidner" userId="05772faa-c547-42bd-a4f8-01ff9d39ffcc" providerId="ADAL" clId="{A3921C73-AAD2-8C44-A579-7888FE511E38}" dt="2023-05-24T14:41:28.776" v="977" actId="1076"/>
          <ac:spMkLst>
            <pc:docMk/>
            <pc:sldMk cId="1350775357" sldId="285"/>
            <ac:spMk id="6" creationId="{DDD36E11-329D-2893-8C03-9D6B862A4E87}"/>
          </ac:spMkLst>
        </pc:spChg>
        <pc:picChg chg="add mod">
          <ac:chgData name="Catherine Kidner" userId="05772faa-c547-42bd-a4f8-01ff9d39ffcc" providerId="ADAL" clId="{A3921C73-AAD2-8C44-A579-7888FE511E38}" dt="2023-05-24T14:40:52.466" v="901" actId="1076"/>
          <ac:picMkLst>
            <pc:docMk/>
            <pc:sldMk cId="1350775357" sldId="285"/>
            <ac:picMk id="5" creationId="{6BC86D93-E9DA-9F6F-487D-57FEFA0341AD}"/>
          </ac:picMkLst>
        </pc:picChg>
      </pc:sldChg>
      <pc:sldChg chg="addSp delSp modSp new mod">
        <pc:chgData name="Catherine Kidner" userId="05772faa-c547-42bd-a4f8-01ff9d39ffcc" providerId="ADAL" clId="{A3921C73-AAD2-8C44-A579-7888FE511E38}" dt="2023-05-24T12:40:37.763" v="44" actId="20577"/>
        <pc:sldMkLst>
          <pc:docMk/>
          <pc:sldMk cId="3967076297" sldId="286"/>
        </pc:sldMkLst>
        <pc:spChg chg="del">
          <ac:chgData name="Catherine Kidner" userId="05772faa-c547-42bd-a4f8-01ff9d39ffcc" providerId="ADAL" clId="{A3921C73-AAD2-8C44-A579-7888FE511E38}" dt="2023-05-24T12:38:03.993" v="19" actId="478"/>
          <ac:spMkLst>
            <pc:docMk/>
            <pc:sldMk cId="3967076297" sldId="286"/>
            <ac:spMk id="2" creationId="{7C205BF0-B83D-DF6C-C278-776887DF2C57}"/>
          </ac:spMkLst>
        </pc:spChg>
        <pc:spChg chg="del">
          <ac:chgData name="Catherine Kidner" userId="05772faa-c547-42bd-a4f8-01ff9d39ffcc" providerId="ADAL" clId="{A3921C73-AAD2-8C44-A579-7888FE511E38}" dt="2023-05-24T12:38:05.590" v="20" actId="478"/>
          <ac:spMkLst>
            <pc:docMk/>
            <pc:sldMk cId="3967076297" sldId="286"/>
            <ac:spMk id="3" creationId="{E0A7D5FD-2475-D6E8-0CE1-DCE0CFD12626}"/>
          </ac:spMkLst>
        </pc:spChg>
        <pc:spChg chg="add mod">
          <ac:chgData name="Catherine Kidner" userId="05772faa-c547-42bd-a4f8-01ff9d39ffcc" providerId="ADAL" clId="{A3921C73-AAD2-8C44-A579-7888FE511E38}" dt="2023-05-24T12:40:37.763" v="44" actId="20577"/>
          <ac:spMkLst>
            <pc:docMk/>
            <pc:sldMk cId="3967076297" sldId="286"/>
            <ac:spMk id="4" creationId="{CA24DD1A-D6B9-B292-CA12-9D51418BF0C6}"/>
          </ac:spMkLst>
        </pc:spChg>
        <pc:picChg chg="add mod">
          <ac:chgData name="Catherine Kidner" userId="05772faa-c547-42bd-a4f8-01ff9d39ffcc" providerId="ADAL" clId="{A3921C73-AAD2-8C44-A579-7888FE511E38}" dt="2023-05-24T12:40:31.425" v="22" actId="1076"/>
          <ac:picMkLst>
            <pc:docMk/>
            <pc:sldMk cId="3967076297" sldId="286"/>
            <ac:picMk id="1026" creationId="{6404D2E2-EC89-098A-0F92-DCD3ACFD7396}"/>
          </ac:picMkLst>
        </pc:picChg>
      </pc:sldChg>
      <pc:sldChg chg="addSp delSp modSp new mod">
        <pc:chgData name="Catherine Kidner" userId="05772faa-c547-42bd-a4f8-01ff9d39ffcc" providerId="ADAL" clId="{A3921C73-AAD2-8C44-A579-7888FE511E38}" dt="2023-05-24T12:41:21.202" v="71" actId="20577"/>
        <pc:sldMkLst>
          <pc:docMk/>
          <pc:sldMk cId="1870397380" sldId="287"/>
        </pc:sldMkLst>
        <pc:spChg chg="del">
          <ac:chgData name="Catherine Kidner" userId="05772faa-c547-42bd-a4f8-01ff9d39ffcc" providerId="ADAL" clId="{A3921C73-AAD2-8C44-A579-7888FE511E38}" dt="2023-05-24T12:40:45.800" v="46" actId="478"/>
          <ac:spMkLst>
            <pc:docMk/>
            <pc:sldMk cId="1870397380" sldId="287"/>
            <ac:spMk id="2" creationId="{CB9566C5-E085-A193-777A-C372FE6B51C5}"/>
          </ac:spMkLst>
        </pc:spChg>
        <pc:spChg chg="del">
          <ac:chgData name="Catherine Kidner" userId="05772faa-c547-42bd-a4f8-01ff9d39ffcc" providerId="ADAL" clId="{A3921C73-AAD2-8C44-A579-7888FE511E38}" dt="2023-05-24T12:40:47.389" v="47" actId="478"/>
          <ac:spMkLst>
            <pc:docMk/>
            <pc:sldMk cId="1870397380" sldId="287"/>
            <ac:spMk id="3" creationId="{D804E1CA-0D55-6238-071B-7D8F59A02AB5}"/>
          </ac:spMkLst>
        </pc:spChg>
        <pc:spChg chg="add mod">
          <ac:chgData name="Catherine Kidner" userId="05772faa-c547-42bd-a4f8-01ff9d39ffcc" providerId="ADAL" clId="{A3921C73-AAD2-8C44-A579-7888FE511E38}" dt="2023-05-24T12:41:14.590" v="60" actId="20577"/>
          <ac:spMkLst>
            <pc:docMk/>
            <pc:sldMk cId="1870397380" sldId="287"/>
            <ac:spMk id="4" creationId="{6AEA8FC0-E865-5380-A808-E722BE72D364}"/>
          </ac:spMkLst>
        </pc:spChg>
        <pc:spChg chg="add mod">
          <ac:chgData name="Catherine Kidner" userId="05772faa-c547-42bd-a4f8-01ff9d39ffcc" providerId="ADAL" clId="{A3921C73-AAD2-8C44-A579-7888FE511E38}" dt="2023-05-24T12:41:21.202" v="71" actId="20577"/>
          <ac:spMkLst>
            <pc:docMk/>
            <pc:sldMk cId="1870397380" sldId="287"/>
            <ac:spMk id="5" creationId="{78151E70-242A-E6BE-E730-2CC1B9CE5E58}"/>
          </ac:spMkLst>
        </pc:spChg>
        <pc:picChg chg="add mod">
          <ac:chgData name="Catherine Kidner" userId="05772faa-c547-42bd-a4f8-01ff9d39ffcc" providerId="ADAL" clId="{A3921C73-AAD2-8C44-A579-7888FE511E38}" dt="2023-05-24T12:41:08.621" v="49" actId="1076"/>
          <ac:picMkLst>
            <pc:docMk/>
            <pc:sldMk cId="1870397380" sldId="287"/>
            <ac:picMk id="2050" creationId="{E30AE484-FA83-D2CC-765A-DD030B98B322}"/>
          </ac:picMkLst>
        </pc:picChg>
      </pc:sldChg>
      <pc:sldChg chg="addSp delSp modSp new mod">
        <pc:chgData name="Catherine Kidner" userId="05772faa-c547-42bd-a4f8-01ff9d39ffcc" providerId="ADAL" clId="{A3921C73-AAD2-8C44-A579-7888FE511E38}" dt="2023-05-24T12:50:46.041" v="136" actId="20577"/>
        <pc:sldMkLst>
          <pc:docMk/>
          <pc:sldMk cId="3034406272" sldId="288"/>
        </pc:sldMkLst>
        <pc:spChg chg="del">
          <ac:chgData name="Catherine Kidner" userId="05772faa-c547-42bd-a4f8-01ff9d39ffcc" providerId="ADAL" clId="{A3921C73-AAD2-8C44-A579-7888FE511E38}" dt="2023-05-24T12:41:27.293" v="73" actId="478"/>
          <ac:spMkLst>
            <pc:docMk/>
            <pc:sldMk cId="3034406272" sldId="288"/>
            <ac:spMk id="2" creationId="{CC241FAE-9BDF-2290-AB52-2C78A32B7B5D}"/>
          </ac:spMkLst>
        </pc:spChg>
        <pc:spChg chg="del">
          <ac:chgData name="Catherine Kidner" userId="05772faa-c547-42bd-a4f8-01ff9d39ffcc" providerId="ADAL" clId="{A3921C73-AAD2-8C44-A579-7888FE511E38}" dt="2023-05-24T12:41:28.583" v="74" actId="478"/>
          <ac:spMkLst>
            <pc:docMk/>
            <pc:sldMk cId="3034406272" sldId="288"/>
            <ac:spMk id="3" creationId="{FFA9F903-1723-57D4-5867-75EB28E119F9}"/>
          </ac:spMkLst>
        </pc:spChg>
        <pc:spChg chg="add">
          <ac:chgData name="Catherine Kidner" userId="05772faa-c547-42bd-a4f8-01ff9d39ffcc" providerId="ADAL" clId="{A3921C73-AAD2-8C44-A579-7888FE511E38}" dt="2023-05-24T12:42:05.331" v="75"/>
          <ac:spMkLst>
            <pc:docMk/>
            <pc:sldMk cId="3034406272" sldId="288"/>
            <ac:spMk id="4" creationId="{DAF1F624-FAFA-F0E0-BF1A-DE5F41C065F3}"/>
          </ac:spMkLst>
        </pc:spChg>
        <pc:spChg chg="add mod">
          <ac:chgData name="Catherine Kidner" userId="05772faa-c547-42bd-a4f8-01ff9d39ffcc" providerId="ADAL" clId="{A3921C73-AAD2-8C44-A579-7888FE511E38}" dt="2023-05-24T12:42:07.231" v="76"/>
          <ac:spMkLst>
            <pc:docMk/>
            <pc:sldMk cId="3034406272" sldId="288"/>
            <ac:spMk id="5" creationId="{BF476E62-3D9F-52E8-46D1-E7DFF717235D}"/>
          </ac:spMkLst>
        </pc:spChg>
        <pc:spChg chg="add del mod">
          <ac:chgData name="Catherine Kidner" userId="05772faa-c547-42bd-a4f8-01ff9d39ffcc" providerId="ADAL" clId="{A3921C73-AAD2-8C44-A579-7888FE511E38}" dt="2023-05-24T12:42:17.498" v="78" actId="478"/>
          <ac:spMkLst>
            <pc:docMk/>
            <pc:sldMk cId="3034406272" sldId="288"/>
            <ac:spMk id="6" creationId="{CA76741C-D5FE-043A-6959-3EBDFBFEF73B}"/>
          </ac:spMkLst>
        </pc:spChg>
        <pc:spChg chg="add del mod">
          <ac:chgData name="Catherine Kidner" userId="05772faa-c547-42bd-a4f8-01ff9d39ffcc" providerId="ADAL" clId="{A3921C73-AAD2-8C44-A579-7888FE511E38}" dt="2023-05-24T12:42:28.581" v="80" actId="478"/>
          <ac:spMkLst>
            <pc:docMk/>
            <pc:sldMk cId="3034406272" sldId="288"/>
            <ac:spMk id="7" creationId="{30FABDDF-23A9-F8B9-9E27-994DCC1D501A}"/>
          </ac:spMkLst>
        </pc:spChg>
        <pc:spChg chg="add mod">
          <ac:chgData name="Catherine Kidner" userId="05772faa-c547-42bd-a4f8-01ff9d39ffcc" providerId="ADAL" clId="{A3921C73-AAD2-8C44-A579-7888FE511E38}" dt="2023-05-24T12:42:40.473" v="81"/>
          <ac:spMkLst>
            <pc:docMk/>
            <pc:sldMk cId="3034406272" sldId="288"/>
            <ac:spMk id="8" creationId="{9515D515-252F-D40C-163D-396AB6A871A1}"/>
          </ac:spMkLst>
        </pc:spChg>
        <pc:spChg chg="add mod">
          <ac:chgData name="Catherine Kidner" userId="05772faa-c547-42bd-a4f8-01ff9d39ffcc" providerId="ADAL" clId="{A3921C73-AAD2-8C44-A579-7888FE511E38}" dt="2023-05-24T12:50:46.041" v="136" actId="20577"/>
          <ac:spMkLst>
            <pc:docMk/>
            <pc:sldMk cId="3034406272" sldId="288"/>
            <ac:spMk id="9" creationId="{0E203629-AA2A-42F9-F136-DAFEB7474897}"/>
          </ac:spMkLst>
        </pc:spChg>
        <pc:picChg chg="add mod">
          <ac:chgData name="Catherine Kidner" userId="05772faa-c547-42bd-a4f8-01ff9d39ffcc" providerId="ADAL" clId="{A3921C73-AAD2-8C44-A579-7888FE511E38}" dt="2023-05-24T12:50:18.435" v="104" actId="1076"/>
          <ac:picMkLst>
            <pc:docMk/>
            <pc:sldMk cId="3034406272" sldId="288"/>
            <ac:picMk id="3084" creationId="{9C40CC8E-2849-B63F-F13F-CF5F769B1562}"/>
          </ac:picMkLst>
        </pc:picChg>
      </pc:sldChg>
      <pc:sldChg chg="addSp delSp modSp new mod">
        <pc:chgData name="Catherine Kidner" userId="05772faa-c547-42bd-a4f8-01ff9d39ffcc" providerId="ADAL" clId="{A3921C73-AAD2-8C44-A579-7888FE511E38}" dt="2023-05-24T14:42:28.077" v="978" actId="1076"/>
        <pc:sldMkLst>
          <pc:docMk/>
          <pc:sldMk cId="2655183299" sldId="289"/>
        </pc:sldMkLst>
        <pc:spChg chg="del">
          <ac:chgData name="Catherine Kidner" userId="05772faa-c547-42bd-a4f8-01ff9d39ffcc" providerId="ADAL" clId="{A3921C73-AAD2-8C44-A579-7888FE511E38}" dt="2023-05-24T12:47:50.032" v="84" actId="478"/>
          <ac:spMkLst>
            <pc:docMk/>
            <pc:sldMk cId="2655183299" sldId="289"/>
            <ac:spMk id="2" creationId="{1E373C8B-9D98-F59F-58C1-1CBB5CD0AEB5}"/>
          </ac:spMkLst>
        </pc:spChg>
        <pc:spChg chg="del">
          <ac:chgData name="Catherine Kidner" userId="05772faa-c547-42bd-a4f8-01ff9d39ffcc" providerId="ADAL" clId="{A3921C73-AAD2-8C44-A579-7888FE511E38}" dt="2023-05-24T12:47:51.334" v="85" actId="478"/>
          <ac:spMkLst>
            <pc:docMk/>
            <pc:sldMk cId="2655183299" sldId="289"/>
            <ac:spMk id="3" creationId="{88FBFE81-B760-F1EB-4828-E0C45F16253E}"/>
          </ac:spMkLst>
        </pc:spChg>
        <pc:spChg chg="add mod">
          <ac:chgData name="Catherine Kidner" userId="05772faa-c547-42bd-a4f8-01ff9d39ffcc" providerId="ADAL" clId="{A3921C73-AAD2-8C44-A579-7888FE511E38}" dt="2023-05-24T12:50:14.298" v="103" actId="1076"/>
          <ac:spMkLst>
            <pc:docMk/>
            <pc:sldMk cId="2655183299" sldId="289"/>
            <ac:spMk id="7" creationId="{1BC2B757-1CDD-C1E2-A4B8-3483DFC08BB9}"/>
          </ac:spMkLst>
        </pc:spChg>
        <pc:spChg chg="add mod">
          <ac:chgData name="Catherine Kidner" userId="05772faa-c547-42bd-a4f8-01ff9d39ffcc" providerId="ADAL" clId="{A3921C73-AAD2-8C44-A579-7888FE511E38}" dt="2023-05-24T12:50:39.888" v="131" actId="20577"/>
          <ac:spMkLst>
            <pc:docMk/>
            <pc:sldMk cId="2655183299" sldId="289"/>
            <ac:spMk id="8" creationId="{B8852DD2-D898-4689-D7A7-4572D0CF0469}"/>
          </ac:spMkLst>
        </pc:spChg>
        <pc:picChg chg="add mod">
          <ac:chgData name="Catherine Kidner" userId="05772faa-c547-42bd-a4f8-01ff9d39ffcc" providerId="ADAL" clId="{A3921C73-AAD2-8C44-A579-7888FE511E38}" dt="2023-05-24T14:42:28.077" v="978" actId="1076"/>
          <ac:picMkLst>
            <pc:docMk/>
            <pc:sldMk cId="2655183299" sldId="289"/>
            <ac:picMk id="5" creationId="{388F9980-6CA8-4708-17DA-E0DEBF3528B3}"/>
          </ac:picMkLst>
        </pc:picChg>
      </pc:sldChg>
      <pc:sldChg chg="addSp delSp modSp new mod">
        <pc:chgData name="Catherine Kidner" userId="05772faa-c547-42bd-a4f8-01ff9d39ffcc" providerId="ADAL" clId="{A3921C73-AAD2-8C44-A579-7888FE511E38}" dt="2023-05-24T14:51:17.658" v="1248" actId="1076"/>
        <pc:sldMkLst>
          <pc:docMk/>
          <pc:sldMk cId="55308572" sldId="290"/>
        </pc:sldMkLst>
        <pc:spChg chg="del">
          <ac:chgData name="Catherine Kidner" userId="05772faa-c547-42bd-a4f8-01ff9d39ffcc" providerId="ADAL" clId="{A3921C73-AAD2-8C44-A579-7888FE511E38}" dt="2023-05-24T14:46:32.210" v="1138" actId="478"/>
          <ac:spMkLst>
            <pc:docMk/>
            <pc:sldMk cId="55308572" sldId="290"/>
            <ac:spMk id="2" creationId="{F4C403B1-48B6-56DD-84C2-CB24C47569DD}"/>
          </ac:spMkLst>
        </pc:spChg>
        <pc:spChg chg="del">
          <ac:chgData name="Catherine Kidner" userId="05772faa-c547-42bd-a4f8-01ff9d39ffcc" providerId="ADAL" clId="{A3921C73-AAD2-8C44-A579-7888FE511E38}" dt="2023-05-24T14:46:34.684" v="1139" actId="478"/>
          <ac:spMkLst>
            <pc:docMk/>
            <pc:sldMk cId="55308572" sldId="290"/>
            <ac:spMk id="3" creationId="{C366BA47-7192-76B3-9FAE-61E85B592C8D}"/>
          </ac:spMkLst>
        </pc:spChg>
        <pc:spChg chg="add mod">
          <ac:chgData name="Catherine Kidner" userId="05772faa-c547-42bd-a4f8-01ff9d39ffcc" providerId="ADAL" clId="{A3921C73-AAD2-8C44-A579-7888FE511E38}" dt="2023-05-24T14:49:32.576" v="1143" actId="1076"/>
          <ac:spMkLst>
            <pc:docMk/>
            <pc:sldMk cId="55308572" sldId="290"/>
            <ac:spMk id="4" creationId="{F4B14AC6-93C6-1559-2DBB-FAA6DD4DF0A0}"/>
          </ac:spMkLst>
        </pc:spChg>
        <pc:spChg chg="add mod">
          <ac:chgData name="Catherine Kidner" userId="05772faa-c547-42bd-a4f8-01ff9d39ffcc" providerId="ADAL" clId="{A3921C73-AAD2-8C44-A579-7888FE511E38}" dt="2023-05-24T14:51:17.658" v="1248" actId="1076"/>
          <ac:spMkLst>
            <pc:docMk/>
            <pc:sldMk cId="55308572" sldId="290"/>
            <ac:spMk id="6" creationId="{33D66FAF-4DE0-F018-1FE9-B5079F264BE3}"/>
          </ac:spMkLst>
        </pc:spChg>
        <pc:picChg chg="add mod">
          <ac:chgData name="Catherine Kidner" userId="05772faa-c547-42bd-a4f8-01ff9d39ffcc" providerId="ADAL" clId="{A3921C73-AAD2-8C44-A579-7888FE511E38}" dt="2023-05-24T14:51:14.123" v="1247" actId="1076"/>
          <ac:picMkLst>
            <pc:docMk/>
            <pc:sldMk cId="55308572" sldId="290"/>
            <ac:picMk id="8" creationId="{84949249-59F3-9656-B289-E7BFE3F31AF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16A38-0D25-9348-908B-96884A50832C}" type="datetimeFigureOut">
              <a:rPr lang="en-US" smtClean="0"/>
              <a:t>5/24/23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C5AC02-94E6-2A4F-ADD3-386AB5CD4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808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5AC02-94E6-2A4F-ADD3-386AB5CD4A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7295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5AC02-94E6-2A4F-ADD3-386AB5CD4A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1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5AC02-94E6-2A4F-ADD3-386AB5CD4A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18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betterposters.blogspot.com</a:t>
            </a:r>
            <a:r>
              <a:rPr lang="en-US" dirty="0"/>
              <a:t>/2017/08/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5AC02-94E6-2A4F-ADD3-386AB5CD4A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978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5AC02-94E6-2A4F-ADD3-386AB5CD4A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5AC02-94E6-2A4F-ADD3-386AB5CD4A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712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5AC02-94E6-2A4F-ADD3-386AB5CD4A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84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5AC02-94E6-2A4F-ADD3-386AB5CD4A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1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5AC02-94E6-2A4F-ADD3-386AB5CD4A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098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5AC02-94E6-2A4F-ADD3-386AB5CD4A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041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C9B77-7E54-1081-BC06-39BCB826E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DABA0D-882E-FF8C-D97B-74329D4409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FB3D0-1C37-FB05-8CD6-313178F99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F5B57-8812-6441-9787-AD50B22906FF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68901-1554-E2C3-8D68-FF876CCC5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05B23-E494-7761-DB47-37C0E7D90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03B53-09FB-C84E-9794-2C07B2CD5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60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D07CE-2211-A4F4-0784-487FEC5C9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581FAB-0A19-CEF4-79EB-02F343D405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F9DE6-F6DF-3AD4-591D-C2CF8C18F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F5B57-8812-6441-9787-AD50B22906FF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94E84-A7F5-6381-1D9D-87A4EB64B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54467-EEC7-D0B6-799A-87F0B65BC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03B53-09FB-C84E-9794-2C07B2CD5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75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74C44F-3F1F-E968-793B-012B8A4A75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F3A470-F7B9-D8D5-599A-ADC007169A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CFF24-80A4-486D-CE38-5C5749AD4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F5B57-8812-6441-9787-AD50B22906FF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C7F52-A181-7D32-D2CF-01EE64A0F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B8656-61CD-A62E-7FD4-6915E6EC0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03B53-09FB-C84E-9794-2C07B2CD5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313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CBBF8-70C9-BF80-A82E-D9748393A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FFE35-13FF-9CF4-2ABD-76F3C7194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ED359-85E5-DE31-1FAF-430170D5B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F5B57-8812-6441-9787-AD50B22906FF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32C78-D907-27EC-5576-6727A48C3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E4DF1-A449-45A9-F19C-DFBBEE49E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03B53-09FB-C84E-9794-2C07B2CD5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493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767C9-E749-E755-C34B-B5C4D17CB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EE0250-ED90-1F7F-9AA8-1588C5B36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521E7-35BA-4CEE-6F68-6C1559DA9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F5B57-8812-6441-9787-AD50B22906FF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93752-07F4-2205-C0E4-B891A829D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78147-4E47-5044-69C2-04D98FD30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03B53-09FB-C84E-9794-2C07B2CD5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1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F09F4-35A4-D249-1899-E211080D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FD05D-F26B-0E00-03DE-3CF62BBBB1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146BC0-2161-409B-C759-9981522F2C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CA00E-6B4B-42CE-FB41-EA2BEC75E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F5B57-8812-6441-9787-AD50B22906FF}" type="datetimeFigureOut">
              <a:rPr lang="en-US" smtClean="0"/>
              <a:t>5/24/23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01D825-0EA3-3526-6637-867209A84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D0B17-B866-9CB5-3573-689F31AE8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03B53-09FB-C84E-9794-2C07B2CD5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372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D9366-0413-6995-2708-F32BD1180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6D6DB-7761-782B-3825-FCB1C560A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12570F-439A-4EA2-CE18-6D47AD3CE9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D4CD89-541D-0F7A-17FE-146F1FB9F8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EF2489-58C1-C7CB-DDEA-FACB17F601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6C9F43-CD47-FC4F-2F57-71945C892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F5B57-8812-6441-9787-AD50B22906FF}" type="datetimeFigureOut">
              <a:rPr lang="en-US" smtClean="0"/>
              <a:t>5/24/23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91B570-3A31-EB7D-A81E-752FBCE34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21AF23-4824-89DA-441E-6C3A489E9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03B53-09FB-C84E-9794-2C07B2CD5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510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D6991-977C-0332-AB69-AEFF4F3CF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B3857-C466-CCC4-8CEC-F63050A6C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F5B57-8812-6441-9787-AD50B22906FF}" type="datetimeFigureOut">
              <a:rPr lang="en-US" smtClean="0"/>
              <a:t>5/24/23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06666B-3E85-CFDE-63CE-C79FB0CC7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8F1DA3-D73C-891F-5D0E-2FF5981C4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03B53-09FB-C84E-9794-2C07B2CD5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242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A98447-0FBB-5256-8701-F71225F76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F5B57-8812-6441-9787-AD50B22906FF}" type="datetimeFigureOut">
              <a:rPr lang="en-US" smtClean="0"/>
              <a:t>5/24/23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1DE0F2-E658-C6D2-EB73-F49607DDE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911C9E-61C0-FAEE-6085-3BD47BDBD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03B53-09FB-C84E-9794-2C07B2CD5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322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B5216-D048-B665-E550-5027F5F85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DE5CA-C859-7BFD-235B-551FE175C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708CB8-06A5-4FA4-0B21-46FF693ED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63D4DD-681F-0861-5C60-F3E0BDB47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F5B57-8812-6441-9787-AD50B22906FF}" type="datetimeFigureOut">
              <a:rPr lang="en-US" smtClean="0"/>
              <a:t>5/24/23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E91F0D-3D80-9322-F270-519C4AA5F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E17D40-5730-8817-5D6C-A60F20D53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03B53-09FB-C84E-9794-2C07B2CD5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7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3C893-1415-4C3E-3619-35541490D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A31305-988D-006B-A4F3-9C979A5818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DE62D-5411-52D7-4AE1-5E00E6B87E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004CFF-1E80-AE66-0CC2-79328B3A0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F5B57-8812-6441-9787-AD50B22906FF}" type="datetimeFigureOut">
              <a:rPr lang="en-US" smtClean="0"/>
              <a:t>5/24/23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4F2829-F672-76C9-6E48-29DAD87ED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D31FB2-9A0E-251F-12F8-D21682448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03B53-09FB-C84E-9794-2C07B2CD5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406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3DD7DB-BBF0-EA36-4AF9-EAD1D4E2D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85BC3D-8A8B-9F17-7372-0519FCCF8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7DB74-AA2D-C9AE-0056-1D777B0C5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F5B57-8812-6441-9787-AD50B22906FF}" type="datetimeFigureOut">
              <a:rPr lang="en-US" smtClean="0"/>
              <a:t>5/24/23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78694-BFC9-8591-3D80-6A834D713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4DE6E-C869-B528-5BC2-EA8E525C0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03B53-09FB-C84E-9794-2C07B2CD5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oyageurswolfproject.org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tter.com/TrishHerps4Life/status/1590584918874423298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81B66B-5986-38F1-5CCB-8727282EA92B}"/>
              </a:ext>
            </a:extLst>
          </p:cNvPr>
          <p:cNvSpPr txBox="1"/>
          <p:nvPr/>
        </p:nvSpPr>
        <p:spPr>
          <a:xfrm>
            <a:off x="3521412" y="291829"/>
            <a:ext cx="3955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Poster presentation</a:t>
            </a:r>
          </a:p>
        </p:txBody>
      </p:sp>
      <p:pic>
        <p:nvPicPr>
          <p:cNvPr id="6146" name="Picture 2" descr="Classroom Poster Sessions: A win for you and your students | Nick Byrd,  Philosopher-Scientist">
            <a:extLst>
              <a:ext uri="{FF2B5EF4-FFF2-40B4-BE49-F238E27FC236}">
                <a16:creationId xmlns:a16="http://schemas.microsoft.com/office/drawing/2014/main" id="{4BAB55F0-1191-83ED-45FD-BE9D59EA0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1057431"/>
            <a:ext cx="8029575" cy="496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603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5945E7-F8D8-6666-9345-BED2BE273064}"/>
              </a:ext>
            </a:extLst>
          </p:cNvPr>
          <p:cNvSpPr txBox="1"/>
          <p:nvPr/>
        </p:nvSpPr>
        <p:spPr>
          <a:xfrm>
            <a:off x="6741458" y="55536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clauswilke.com</a:t>
            </a:r>
            <a:r>
              <a:rPr lang="en-US" dirty="0"/>
              <a:t>/</a:t>
            </a:r>
            <a:r>
              <a:rPr lang="en-US" dirty="0" err="1"/>
              <a:t>dataviz</a:t>
            </a:r>
            <a:r>
              <a:rPr lang="en-US" dirty="0"/>
              <a:t>/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796FE98-1A5E-EC28-913E-EA9F69B5D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458" y="640678"/>
            <a:ext cx="3289300" cy="4279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9F82D30-14B8-32CD-4956-FABB55675F28}"/>
              </a:ext>
            </a:extLst>
          </p:cNvPr>
          <p:cNvSpPr txBox="1"/>
          <p:nvPr/>
        </p:nvSpPr>
        <p:spPr>
          <a:xfrm>
            <a:off x="902513" y="25531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betterposters.blogspot.com</a:t>
            </a:r>
            <a:r>
              <a:rPr lang="en-US" dirty="0"/>
              <a:t>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597A73-FCC4-7675-0038-CCFF496F8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43" y="144567"/>
            <a:ext cx="4978400" cy="2336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8888AD-597E-3D1D-EE5A-49D43518699B}"/>
              </a:ext>
            </a:extLst>
          </p:cNvPr>
          <p:cNvSpPr txBox="1"/>
          <p:nvPr/>
        </p:nvSpPr>
        <p:spPr>
          <a:xfrm>
            <a:off x="577617" y="5866809"/>
            <a:ext cx="6420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www.personal.psu.edu</a:t>
            </a:r>
            <a:r>
              <a:rPr lang="en-US" dirty="0"/>
              <a:t>/drs18/</a:t>
            </a:r>
            <a:r>
              <a:rPr lang="en-US" dirty="0" err="1"/>
              <a:t>postershow</a:t>
            </a:r>
            <a:r>
              <a:rPr lang="en-US" dirty="0"/>
              <a:t>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9001A6-97CD-ADD0-1485-8E0C1CB0E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4684" y="3062675"/>
            <a:ext cx="3393318" cy="257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47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C86D93-E9DA-9F6F-487D-57FEFA034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24" y="0"/>
            <a:ext cx="457847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D36E11-329D-2893-8C03-9D6B862A4E87}"/>
              </a:ext>
            </a:extLst>
          </p:cNvPr>
          <p:cNvSpPr txBox="1"/>
          <p:nvPr/>
        </p:nvSpPr>
        <p:spPr>
          <a:xfrm>
            <a:off x="6497782" y="1537854"/>
            <a:ext cx="4446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can this poster be improved?</a:t>
            </a:r>
          </a:p>
          <a:p>
            <a:r>
              <a:rPr lang="en-US" sz="2400" dirty="0"/>
              <a:t>Put suggestions on the </a:t>
            </a:r>
            <a:r>
              <a:rPr lang="en-US" sz="2400" dirty="0" err="1"/>
              <a:t>noteboard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50775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ADF36B-B432-391A-ED29-761F377CC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28760" cy="684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425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404D2E2-EC89-098A-0F92-DCD3ACFD7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31" y="0"/>
            <a:ext cx="48688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24DD1A-D6B9-B292-CA12-9D51418BF0C6}"/>
              </a:ext>
            </a:extLst>
          </p:cNvPr>
          <p:cNvSpPr txBox="1"/>
          <p:nvPr/>
        </p:nvSpPr>
        <p:spPr>
          <a:xfrm>
            <a:off x="6877878" y="1441174"/>
            <a:ext cx="2232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graph, one story!</a:t>
            </a:r>
          </a:p>
        </p:txBody>
      </p:sp>
    </p:spTree>
    <p:extLst>
      <p:ext uri="{BB962C8B-B14F-4D97-AF65-F5344CB8AC3E}">
        <p14:creationId xmlns:p14="http://schemas.microsoft.com/office/powerpoint/2010/main" val="3967076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30AE484-FA83-D2CC-765A-DD030B98B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0756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EA8FC0-E865-5380-A808-E722BE72D364}"/>
              </a:ext>
            </a:extLst>
          </p:cNvPr>
          <p:cNvSpPr txBox="1"/>
          <p:nvPr/>
        </p:nvSpPr>
        <p:spPr>
          <a:xfrm>
            <a:off x="9283148" y="1649896"/>
            <a:ext cx="1038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Question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151E70-242A-E6BE-E730-2CC1B9CE5E58}"/>
              </a:ext>
            </a:extLst>
          </p:cNvPr>
          <p:cNvSpPr txBox="1"/>
          <p:nvPr/>
        </p:nvSpPr>
        <p:spPr>
          <a:xfrm>
            <a:off x="9283148" y="5774635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Answer</a:t>
            </a:r>
          </a:p>
        </p:txBody>
      </p:sp>
    </p:spTree>
    <p:extLst>
      <p:ext uri="{BB962C8B-B14F-4D97-AF65-F5344CB8AC3E}">
        <p14:creationId xmlns:p14="http://schemas.microsoft.com/office/powerpoint/2010/main" val="1870397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DAF1F624-FAFA-F0E0-BF1A-DE5F41C065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BF476E62-3D9F-52E8-46D1-E7DFF71723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9515D515-252F-D40C-163D-396AB6A871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9C40CC8E-2849-B63F-F13F-CF5F769B1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648" y="0"/>
            <a:ext cx="4849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203629-AA2A-42F9-F136-DAFEB7474897}"/>
              </a:ext>
            </a:extLst>
          </p:cNvPr>
          <p:cNvSpPr txBox="1"/>
          <p:nvPr/>
        </p:nvSpPr>
        <p:spPr>
          <a:xfrm>
            <a:off x="7971183" y="2027583"/>
            <a:ext cx="1443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 to Shape</a:t>
            </a:r>
          </a:p>
        </p:txBody>
      </p:sp>
    </p:spTree>
    <p:extLst>
      <p:ext uri="{BB962C8B-B14F-4D97-AF65-F5344CB8AC3E}">
        <p14:creationId xmlns:p14="http://schemas.microsoft.com/office/powerpoint/2010/main" val="3034406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8F9980-6CA8-4708-17DA-E0DEBF352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57" y="762703"/>
            <a:ext cx="7112000" cy="4368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C2B757-1CDD-C1E2-A4B8-3483DFC08BB9}"/>
              </a:ext>
            </a:extLst>
          </p:cNvPr>
          <p:cNvSpPr txBox="1"/>
          <p:nvPr/>
        </p:nvSpPr>
        <p:spPr>
          <a:xfrm>
            <a:off x="1319418" y="5996890"/>
            <a:ext cx="9852164" cy="789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1400"/>
              </a:spcBef>
              <a:spcAft>
                <a:spcPts val="1400"/>
              </a:spcAft>
            </a:pPr>
            <a:r>
              <a:rPr lang="en-GB" sz="1100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Kimberly Boustead for Joseph K. Bump, Thomas D. Gable, </a:t>
            </a:r>
            <a:r>
              <a:rPr lang="en-GB" sz="1100" b="0" i="0" dirty="0" err="1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Autin</a:t>
            </a:r>
            <a:r>
              <a:rPr lang="en-GB" sz="1100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 T. </a:t>
            </a:r>
            <a:r>
              <a:rPr lang="en-GB" sz="1100" b="0" i="0" dirty="0" err="1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Homkes</a:t>
            </a:r>
            <a:r>
              <a:rPr lang="en-GB" sz="1100" b="0" i="0" dirty="0">
                <a:solidFill>
                  <a:srgbClr val="212121"/>
                </a:solidFill>
                <a:effectLst/>
                <a:latin typeface="Open Sans" panose="020B0606030504020204" pitchFamily="34" charset="0"/>
              </a:rPr>
              <a:t> at </a:t>
            </a:r>
            <a:r>
              <a:rPr lang="en-GB" sz="1100" b="0" i="0" u="sng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  <a:hlinkClick r:id="rId3"/>
              </a:rPr>
              <a:t>Voyageurs Wolf Project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 </a:t>
            </a:r>
            <a:endParaRPr lang="en-GB" sz="1100" dirty="0">
              <a:solidFill>
                <a:srgbClr val="212121"/>
              </a:solidFill>
              <a:latin typeface="Open Sans" panose="020B0606030504020204" pitchFamily="34" charset="0"/>
            </a:endParaRPr>
          </a:p>
          <a:p>
            <a:pPr algn="l" rtl="0">
              <a:spcBef>
                <a:spcPts val="1400"/>
              </a:spcBef>
              <a:spcAft>
                <a:spcPts val="1400"/>
              </a:spcAft>
            </a:pPr>
            <a:r>
              <a:rPr lang="en-GB" sz="11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The Wildlife Society conference, November 2022. #TWS2022 </a:t>
            </a:r>
            <a:r>
              <a:rPr lang="en-GB" sz="1100" dirty="0">
                <a:solidFill>
                  <a:srgbClr val="212121"/>
                </a:solidFill>
                <a:latin typeface="Open Sans" panose="020B0606030504020204" pitchFamily="34" charset="0"/>
              </a:rPr>
              <a:t>  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Photo by </a:t>
            </a:r>
            <a:r>
              <a:rPr lang="en-GB" sz="1100" b="0" i="0" u="sng" strike="noStrike" dirty="0">
                <a:solidFill>
                  <a:srgbClr val="212121"/>
                </a:solidFill>
                <a:effectLst/>
                <a:latin typeface="Open Sans" panose="020B0606030504020204" pitchFamily="34" charset="0"/>
                <a:hlinkClick r:id="rId4"/>
              </a:rPr>
              <a:t>Trish Brockman</a:t>
            </a:r>
            <a:r>
              <a:rPr lang="en-GB" sz="11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.</a:t>
            </a:r>
            <a:endParaRPr lang="en-GB" sz="1100" b="0" i="0" dirty="0">
              <a:solidFill>
                <a:srgbClr val="21212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52DD2-D898-4689-D7A7-4572D0CF0469}"/>
              </a:ext>
            </a:extLst>
          </p:cNvPr>
          <p:cNvSpPr txBox="1"/>
          <p:nvPr/>
        </p:nvSpPr>
        <p:spPr>
          <a:xfrm>
            <a:off x="9263270" y="2027583"/>
            <a:ext cx="1727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 to Shape</a:t>
            </a:r>
          </a:p>
        </p:txBody>
      </p:sp>
    </p:spTree>
    <p:extLst>
      <p:ext uri="{BB962C8B-B14F-4D97-AF65-F5344CB8AC3E}">
        <p14:creationId xmlns:p14="http://schemas.microsoft.com/office/powerpoint/2010/main" val="2655183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B14AC6-93C6-1559-2DBB-FAA6DD4DF0A0}"/>
              </a:ext>
            </a:extLst>
          </p:cNvPr>
          <p:cNvSpPr txBox="1"/>
          <p:nvPr/>
        </p:nvSpPr>
        <p:spPr>
          <a:xfrm>
            <a:off x="424806" y="6314451"/>
            <a:ext cx="7791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rubbishcomics.wordpress.com</a:t>
            </a:r>
            <a:r>
              <a:rPr lang="en-US" dirty="0"/>
              <a:t>/2014/06/01/</a:t>
            </a:r>
            <a:r>
              <a:rPr lang="en-US" dirty="0" err="1"/>
              <a:t>postersession</a:t>
            </a:r>
            <a:r>
              <a:rPr lang="en-US" dirty="0"/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D66FAF-4DE0-F018-1FE9-B5079F264BE3}"/>
              </a:ext>
            </a:extLst>
          </p:cNvPr>
          <p:cNvSpPr txBox="1"/>
          <p:nvPr/>
        </p:nvSpPr>
        <p:spPr>
          <a:xfrm>
            <a:off x="424806" y="434416"/>
            <a:ext cx="92456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Useful advice on the practicalities of poster prep and how to manage a poster session: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www.science.org</a:t>
            </a:r>
            <a:r>
              <a:rPr lang="en-US" dirty="0"/>
              <a:t>/content/article/how-prepare-scientific-poster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949249-59F3-9656-B289-E7BFE3F31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793" y="1867144"/>
            <a:ext cx="8762930" cy="393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8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2E7396-A0E3-054E-EADD-33793FE9960E}"/>
              </a:ext>
            </a:extLst>
          </p:cNvPr>
          <p:cNvSpPr txBox="1"/>
          <p:nvPr/>
        </p:nvSpPr>
        <p:spPr>
          <a:xfrm>
            <a:off x="898301" y="1888708"/>
            <a:ext cx="6096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Tell the truth</a:t>
            </a:r>
          </a:p>
          <a:p>
            <a:r>
              <a:rPr lang="en-US" sz="2800" dirty="0"/>
              <a:t>Tailor presentation to the audience</a:t>
            </a:r>
          </a:p>
          <a:p>
            <a:r>
              <a:rPr lang="en-US" sz="2800" dirty="0"/>
              <a:t>Choose the right graphs</a:t>
            </a:r>
          </a:p>
          <a:p>
            <a:r>
              <a:rPr lang="en-US" sz="2800" dirty="0" err="1"/>
              <a:t>Emphasise</a:t>
            </a:r>
            <a:r>
              <a:rPr lang="en-US" sz="2800" dirty="0"/>
              <a:t> important points</a:t>
            </a:r>
          </a:p>
          <a:p>
            <a:r>
              <a:rPr lang="en-US" sz="2800" dirty="0"/>
              <a:t>Form follows function</a:t>
            </a:r>
          </a:p>
        </p:txBody>
      </p:sp>
      <p:pic>
        <p:nvPicPr>
          <p:cNvPr id="6" name="Picture 4" descr="Edward Tufte">
            <a:extLst>
              <a:ext uri="{FF2B5EF4-FFF2-40B4-BE49-F238E27FC236}">
                <a16:creationId xmlns:a16="http://schemas.microsoft.com/office/drawing/2014/main" id="{7103BCA0-7FC5-3EB0-8A5D-0E9750276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071" y="1277977"/>
            <a:ext cx="28448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206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81B66B-5986-38F1-5CCB-8727282EA92B}"/>
              </a:ext>
            </a:extLst>
          </p:cNvPr>
          <p:cNvSpPr txBox="1"/>
          <p:nvPr/>
        </p:nvSpPr>
        <p:spPr>
          <a:xfrm>
            <a:off x="4118375" y="0"/>
            <a:ext cx="3955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Poster presentation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DC0730-78DB-8817-3DB1-13AEE2A0ADF1}"/>
              </a:ext>
            </a:extLst>
          </p:cNvPr>
          <p:cNvSpPr txBox="1"/>
          <p:nvPr/>
        </p:nvSpPr>
        <p:spPr>
          <a:xfrm>
            <a:off x="7187721" y="60859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What is your Story?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5EA421-0CCC-9DC3-A256-76F1B299C6BC}"/>
              </a:ext>
            </a:extLst>
          </p:cNvPr>
          <p:cNvSpPr txBox="1"/>
          <p:nvPr/>
        </p:nvSpPr>
        <p:spPr>
          <a:xfrm>
            <a:off x="473412" y="749493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0" i="0" dirty="0">
                <a:solidFill>
                  <a:srgbClr val="2E2E2E"/>
                </a:solidFill>
                <a:effectLst/>
                <a:latin typeface="NexusSerif"/>
              </a:rPr>
              <a:t>Nobody cares about your work.  </a:t>
            </a:r>
          </a:p>
          <a:p>
            <a:r>
              <a:rPr lang="en-GB" sz="2400" b="0" i="0" dirty="0">
                <a:solidFill>
                  <a:srgbClr val="2E2E2E"/>
                </a:solidFill>
                <a:effectLst/>
                <a:latin typeface="NexusSerif"/>
              </a:rPr>
              <a:t>Can you make them care?</a:t>
            </a:r>
            <a:endParaRPr lang="en-US" sz="24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0902C20-C97A-7DBF-1C2D-4F4D7CEC5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480" y="1247447"/>
            <a:ext cx="7249160" cy="543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ringing Home a New Kitten | Cat Advice | Vets4Pets">
            <a:extLst>
              <a:ext uri="{FF2B5EF4-FFF2-40B4-BE49-F238E27FC236}">
                <a16:creationId xmlns:a16="http://schemas.microsoft.com/office/drawing/2014/main" id="{BB2779EB-2921-D089-2530-3A56E1DD39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6" t="6666" r="33678" b="7619"/>
          <a:stretch/>
        </p:blipFill>
        <p:spPr bwMode="auto">
          <a:xfrm>
            <a:off x="596371" y="1827344"/>
            <a:ext cx="3391375" cy="365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265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81B66B-5986-38F1-5CCB-8727282EA92B}"/>
              </a:ext>
            </a:extLst>
          </p:cNvPr>
          <p:cNvSpPr txBox="1"/>
          <p:nvPr/>
        </p:nvSpPr>
        <p:spPr>
          <a:xfrm>
            <a:off x="3258944" y="233113"/>
            <a:ext cx="43230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Level 1: At a Glance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35C2F9-4842-AB66-8FFF-6955F5B59F88}"/>
              </a:ext>
            </a:extLst>
          </p:cNvPr>
          <p:cNvSpPr txBox="1"/>
          <p:nvPr/>
        </p:nvSpPr>
        <p:spPr>
          <a:xfrm>
            <a:off x="471980" y="1417160"/>
            <a:ext cx="33276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Informative title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 (maybe all that is read)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AF22A6-6522-2559-E1F1-3B940702D130}"/>
              </a:ext>
            </a:extLst>
          </p:cNvPr>
          <p:cNvSpPr txBox="1"/>
          <p:nvPr/>
        </p:nvSpPr>
        <p:spPr>
          <a:xfrm>
            <a:off x="4290808" y="1417160"/>
            <a:ext cx="23039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Readable at 1m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33E636-7553-A142-003A-49A7CAB562D2}"/>
              </a:ext>
            </a:extLst>
          </p:cNvPr>
          <p:cNvSpPr txBox="1"/>
          <p:nvPr/>
        </p:nvSpPr>
        <p:spPr>
          <a:xfrm>
            <a:off x="7650480" y="1417160"/>
            <a:ext cx="3421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Engaging figures/pictures</a:t>
            </a:r>
          </a:p>
        </p:txBody>
      </p:sp>
      <p:pic>
        <p:nvPicPr>
          <p:cNvPr id="5" name="Picture 4" descr="Begonia amphioxus Borneo Ching-I Peng.jpg">
            <a:extLst>
              <a:ext uri="{FF2B5EF4-FFF2-40B4-BE49-F238E27FC236}">
                <a16:creationId xmlns:a16="http://schemas.microsoft.com/office/drawing/2014/main" id="{DFE740D0-6A18-4032-34E0-4F5F9ED0F1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480" y="2370976"/>
            <a:ext cx="3352015" cy="32408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A86B59-4E33-2115-004B-34B8C91BC92E}"/>
              </a:ext>
            </a:extLst>
          </p:cNvPr>
          <p:cNvSpPr txBox="1"/>
          <p:nvPr/>
        </p:nvSpPr>
        <p:spPr>
          <a:xfrm>
            <a:off x="7787860" y="5874026"/>
            <a:ext cx="3077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are biologists!</a:t>
            </a:r>
          </a:p>
          <a:p>
            <a:r>
              <a:rPr lang="en-US" dirty="0"/>
              <a:t>LOTS of lovely images available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55F09A-3EE0-F02E-4A3A-CE5B6C4C6311}"/>
              </a:ext>
            </a:extLst>
          </p:cNvPr>
          <p:cNvSpPr txBox="1"/>
          <p:nvPr/>
        </p:nvSpPr>
        <p:spPr>
          <a:xfrm>
            <a:off x="4712131" y="2767230"/>
            <a:ext cx="10070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 squinting at 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0BC50B-AE63-9E2D-047F-64A9A00BB65A}"/>
              </a:ext>
            </a:extLst>
          </p:cNvPr>
          <p:cNvSpPr txBox="1"/>
          <p:nvPr/>
        </p:nvSpPr>
        <p:spPr>
          <a:xfrm>
            <a:off x="4290808" y="3404066"/>
            <a:ext cx="2077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Blackletter" pitchFamily="2" charset="77"/>
              </a:rPr>
              <a:t>No confusing fonts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B341AF-6B0A-1FD5-5DAA-06C5E8CC3A80}"/>
              </a:ext>
            </a:extLst>
          </p:cNvPr>
          <p:cNvSpPr/>
          <p:nvPr/>
        </p:nvSpPr>
        <p:spPr>
          <a:xfrm>
            <a:off x="4052678" y="4119700"/>
            <a:ext cx="2814825" cy="175432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  <a:scene3d>
              <a:camera prst="orthographicFront">
                <a:rot lat="3000000" lon="1800000" rev="600000"/>
              </a:camera>
              <a:lightRig rig="threePt" dir="t"/>
            </a:scene3d>
          </a:bodyPr>
          <a:lstStyle/>
          <a:p>
            <a:pPr algn="ctr"/>
            <a:r>
              <a:rPr lang="en-GB" sz="5400" dirty="0">
                <a:ln w="5715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  <a:reflection blurRad="6350" stA="89639" endPos="67669" dir="5400000" sy="-90000" algn="bl" rotWithShape="0"/>
                </a:effectLst>
              </a:rPr>
              <a:t>No Word Art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405018-5B61-4DB7-E109-917A187CC685}"/>
              </a:ext>
            </a:extLst>
          </p:cNvPr>
          <p:cNvSpPr txBox="1"/>
          <p:nvPr/>
        </p:nvSpPr>
        <p:spPr>
          <a:xfrm>
            <a:off x="607914" y="5384133"/>
            <a:ext cx="2098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We found a thing!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A282C6-D4D8-B52D-552A-34B379E4B269}"/>
              </a:ext>
            </a:extLst>
          </p:cNvPr>
          <p:cNvSpPr txBox="1"/>
          <p:nvPr/>
        </p:nvSpPr>
        <p:spPr>
          <a:xfrm>
            <a:off x="0" y="5784243"/>
            <a:ext cx="3799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First reports of results of studies into things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465323E-5B24-FA19-85A9-6F9950AA8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83" y="4042646"/>
            <a:ext cx="3130181" cy="10264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6384058-C0AC-D13F-CA73-A02E04F43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29" y="2478625"/>
            <a:ext cx="2962891" cy="11101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43FFA32-2E5B-3E90-2626-9751E5F9BD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094" y="3281500"/>
            <a:ext cx="21844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567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81B66B-5986-38F1-5CCB-8727282EA92B}"/>
              </a:ext>
            </a:extLst>
          </p:cNvPr>
          <p:cNvSpPr txBox="1"/>
          <p:nvPr/>
        </p:nvSpPr>
        <p:spPr>
          <a:xfrm>
            <a:off x="2547528" y="351905"/>
            <a:ext cx="7069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Level 2: More detail on examination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6F8AAD-6365-0A7E-1C4B-AADD6DA5CAA4}"/>
              </a:ext>
            </a:extLst>
          </p:cNvPr>
          <p:cNvSpPr txBox="1"/>
          <p:nvPr/>
        </p:nvSpPr>
        <p:spPr>
          <a:xfrm>
            <a:off x="260052" y="506774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Titles should be </a:t>
            </a:r>
            <a:r>
              <a:rPr lang="en-US" b="1" dirty="0"/>
              <a:t>informative</a:t>
            </a:r>
            <a:r>
              <a:rPr lang="en-US" dirty="0"/>
              <a:t>! NOT "results of the analysis"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9E6E2B-0A1B-BA80-6A24-B0AFC657E8B7}"/>
              </a:ext>
            </a:extLst>
          </p:cNvPr>
          <p:cNvSpPr txBox="1"/>
          <p:nvPr/>
        </p:nvSpPr>
        <p:spPr>
          <a:xfrm>
            <a:off x="377639" y="3260605"/>
            <a:ext cx="47039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Flow </a:t>
            </a:r>
            <a:r>
              <a:rPr lang="en-US" dirty="0"/>
              <a:t>– obvious how to read through the poster </a:t>
            </a:r>
          </a:p>
          <a:p>
            <a:r>
              <a:rPr lang="en-US" dirty="0"/>
              <a:t>(not with numbers!)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4D6B8E-5A70-AB36-DA37-A35A74DC502A}"/>
              </a:ext>
            </a:extLst>
          </p:cNvPr>
          <p:cNvSpPr txBox="1"/>
          <p:nvPr/>
        </p:nvSpPr>
        <p:spPr>
          <a:xfrm>
            <a:off x="377639" y="17443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Make the data show the story with </a:t>
            </a:r>
            <a:r>
              <a:rPr lang="en-US" b="1" dirty="0"/>
              <a:t>minimum reading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601769-ECB3-42F5-6F9E-887AAE936863}"/>
              </a:ext>
            </a:extLst>
          </p:cNvPr>
          <p:cNvSpPr txBox="1"/>
          <p:nvPr/>
        </p:nvSpPr>
        <p:spPr>
          <a:xfrm>
            <a:off x="6569412" y="34162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12121"/>
                </a:solidFill>
                <a:effectLst/>
              </a:rPr>
              <a:t>Key points at eye level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790743-9022-C31F-B296-FC28C642BE91}"/>
              </a:ext>
            </a:extLst>
          </p:cNvPr>
          <p:cNvSpPr txBox="1"/>
          <p:nvPr/>
        </p:nvSpPr>
        <p:spPr>
          <a:xfrm>
            <a:off x="6569412" y="1796403"/>
            <a:ext cx="470399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Each figure should be </a:t>
            </a:r>
            <a:r>
              <a:rPr lang="en-US" b="1" dirty="0"/>
              <a:t>self sufficient</a:t>
            </a:r>
            <a:r>
              <a:rPr lang="en-US" dirty="0"/>
              <a:t>, </a:t>
            </a:r>
          </a:p>
          <a:p>
            <a:r>
              <a:rPr lang="en-US" dirty="0"/>
              <a:t>Label on the figure if you can</a:t>
            </a:r>
          </a:p>
          <a:p>
            <a:r>
              <a:rPr lang="en-US" dirty="0"/>
              <a:t>Don’t bury important information in the figure legends</a:t>
            </a:r>
          </a:p>
          <a:p>
            <a:r>
              <a:rPr lang="en-US" dirty="0"/>
              <a:t>Do you even NEED figure legends?</a:t>
            </a:r>
          </a:p>
        </p:txBody>
      </p:sp>
    </p:spTree>
    <p:extLst>
      <p:ext uri="{BB962C8B-B14F-4D97-AF65-F5344CB8AC3E}">
        <p14:creationId xmlns:p14="http://schemas.microsoft.com/office/powerpoint/2010/main" val="3359119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81B66B-5986-38F1-5CCB-8727282EA92B}"/>
              </a:ext>
            </a:extLst>
          </p:cNvPr>
          <p:cNvSpPr txBox="1"/>
          <p:nvPr/>
        </p:nvSpPr>
        <p:spPr>
          <a:xfrm>
            <a:off x="3550920" y="291829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Level 3: Leads to Questions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9CEB0B-C447-6C7B-C1E0-66628379132C}"/>
              </a:ext>
            </a:extLst>
          </p:cNvPr>
          <p:cNvSpPr txBox="1"/>
          <p:nvPr/>
        </p:nvSpPr>
        <p:spPr>
          <a:xfrm>
            <a:off x="441960" y="1600200"/>
            <a:ext cx="7538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questions do you want the reader to be asking as they read your poster?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50D634-B81E-1D70-84AE-FD0D9E9A0359}"/>
              </a:ext>
            </a:extLst>
          </p:cNvPr>
          <p:cNvSpPr txBox="1"/>
          <p:nvPr/>
        </p:nvSpPr>
        <p:spPr>
          <a:xfrm>
            <a:off x="441959" y="2804160"/>
            <a:ext cx="2427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 up discussion points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8BA7A8-0B0B-F849-A10C-C680CFC8D96B}"/>
              </a:ext>
            </a:extLst>
          </p:cNvPr>
          <p:cNvSpPr txBox="1"/>
          <p:nvPr/>
        </p:nvSpPr>
        <p:spPr>
          <a:xfrm>
            <a:off x="441959" y="4098555"/>
            <a:ext cx="5506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all the data you need to discuss visible on the poster?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617F637-7EC4-7B1E-75D3-4997D464D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620" y="2396833"/>
            <a:ext cx="4222435" cy="435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3916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2400: Statistics - explain xkcd">
            <a:extLst>
              <a:ext uri="{FF2B5EF4-FFF2-40B4-BE49-F238E27FC236}">
                <a16:creationId xmlns:a16="http://schemas.microsoft.com/office/drawing/2014/main" id="{C2EBA00A-7F35-96B6-A674-454FA3B41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120" y="1203960"/>
            <a:ext cx="37592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7C7313-E694-09C1-A5E5-5FEC0658BE1B}"/>
              </a:ext>
            </a:extLst>
          </p:cNvPr>
          <p:cNvSpPr txBox="1"/>
          <p:nvPr/>
        </p:nvSpPr>
        <p:spPr>
          <a:xfrm>
            <a:off x="2834640" y="315575"/>
            <a:ext cx="5699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Hopefully your data will tell the story it self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31D23D-0B93-B302-B153-20773C7232C2}"/>
              </a:ext>
            </a:extLst>
          </p:cNvPr>
          <p:cNvSpPr txBox="1"/>
          <p:nvPr/>
        </p:nvSpPr>
        <p:spPr>
          <a:xfrm>
            <a:off x="5796816" y="2017262"/>
            <a:ext cx="572720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Keep text brief</a:t>
            </a:r>
          </a:p>
          <a:p>
            <a:endParaRPr lang="en-US" dirty="0"/>
          </a:p>
          <a:p>
            <a:r>
              <a:rPr lang="en-US" dirty="0"/>
              <a:t>Avoid paragraphs.</a:t>
            </a:r>
          </a:p>
          <a:p>
            <a:endParaRPr lang="en-US" dirty="0"/>
          </a:p>
          <a:p>
            <a:r>
              <a:rPr lang="en-US" dirty="0"/>
              <a:t>Avoid full sentences in </a:t>
            </a:r>
            <a:r>
              <a:rPr lang="en-US" dirty="0" err="1"/>
              <a:t>favour</a:t>
            </a:r>
            <a:r>
              <a:rPr lang="en-US" dirty="0"/>
              <a:t> of bullet points</a:t>
            </a:r>
          </a:p>
          <a:p>
            <a:endParaRPr lang="en-US" dirty="0"/>
          </a:p>
          <a:p>
            <a:r>
              <a:rPr lang="en-US" dirty="0"/>
              <a:t>You will be there</a:t>
            </a:r>
          </a:p>
          <a:p>
            <a:r>
              <a:rPr lang="en-US" dirty="0"/>
              <a:t>	you can expand on points when talking to visitors</a:t>
            </a:r>
          </a:p>
        </p:txBody>
      </p:sp>
    </p:spTree>
    <p:extLst>
      <p:ext uri="{BB962C8B-B14F-4D97-AF65-F5344CB8AC3E}">
        <p14:creationId xmlns:p14="http://schemas.microsoft.com/office/powerpoint/2010/main" val="3964335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E25097A-0733-7BB7-CCDE-858233948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20" y="1036320"/>
            <a:ext cx="51308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BDACCC-C0AE-3F81-A70A-3423E8622D5E}"/>
              </a:ext>
            </a:extLst>
          </p:cNvPr>
          <p:cNvSpPr txBox="1"/>
          <p:nvPr/>
        </p:nvSpPr>
        <p:spPr>
          <a:xfrm>
            <a:off x="1767840" y="178415"/>
            <a:ext cx="7506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You WILL need to re-draw your figures.  Make notebooks!</a:t>
            </a:r>
          </a:p>
        </p:txBody>
      </p:sp>
    </p:spTree>
    <p:extLst>
      <p:ext uri="{BB962C8B-B14F-4D97-AF65-F5344CB8AC3E}">
        <p14:creationId xmlns:p14="http://schemas.microsoft.com/office/powerpoint/2010/main" val="3159092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XKCD &quot;Curve Fitting&quot;, in R (Revolutions)">
            <a:extLst>
              <a:ext uri="{FF2B5EF4-FFF2-40B4-BE49-F238E27FC236}">
                <a16:creationId xmlns:a16="http://schemas.microsoft.com/office/drawing/2014/main" id="{0A0641A0-0E00-11FB-5D07-13A88C70C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145" y="0"/>
            <a:ext cx="4321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DB5325-63F3-1FC9-EB86-FE756EDC4BAD}"/>
              </a:ext>
            </a:extLst>
          </p:cNvPr>
          <p:cNvSpPr txBox="1"/>
          <p:nvPr/>
        </p:nvSpPr>
        <p:spPr>
          <a:xfrm>
            <a:off x="434984" y="365760"/>
            <a:ext cx="5008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Don’t over interpret </a:t>
            </a:r>
          </a:p>
          <a:p>
            <a:pPr algn="ctr"/>
            <a:r>
              <a:rPr lang="en-US" dirty="0"/>
              <a:t>you will have to justify what you’ve done in person!</a:t>
            </a:r>
          </a:p>
        </p:txBody>
      </p:sp>
    </p:spTree>
    <p:extLst>
      <p:ext uri="{BB962C8B-B14F-4D97-AF65-F5344CB8AC3E}">
        <p14:creationId xmlns:p14="http://schemas.microsoft.com/office/powerpoint/2010/main" val="3537741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425</Words>
  <Application>Microsoft Macintosh PowerPoint</Application>
  <PresentationFormat>Widescreen</PresentationFormat>
  <Paragraphs>75</Paragraphs>
  <Slides>17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Lucida Blackletter</vt:lpstr>
      <vt:lpstr>NexusSerif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Catherine Kidner</dc:creator>
  <cp:lastModifiedBy>Catherine Kidner</cp:lastModifiedBy>
  <cp:revision>1</cp:revision>
  <dcterms:created xsi:type="dcterms:W3CDTF">2022-08-08T13:37:12Z</dcterms:created>
  <dcterms:modified xsi:type="dcterms:W3CDTF">2023-05-24T14:56:35Z</dcterms:modified>
</cp:coreProperties>
</file>